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8" r:id="rId1"/>
  </p:sldMasterIdLst>
  <p:sldIdLst>
    <p:sldId id="257" r:id="rId2"/>
  </p:sldIdLst>
  <p:sldSz cx="7315200" cy="12514263"/>
  <p:notesSz cx="6858000" cy="12057063"/>
  <p:defaultTextStyle>
    <a:defPPr>
      <a:defRPr lang="en-US"/>
    </a:defPPr>
    <a:lvl1pPr marL="0" algn="l" defTabSz="951799" rtl="0" eaLnBrk="1" latinLnBrk="0" hangingPunct="1">
      <a:defRPr sz="1874" kern="1200">
        <a:solidFill>
          <a:schemeClr val="tx1"/>
        </a:solidFill>
        <a:latin typeface="+mn-lt"/>
        <a:ea typeface="+mn-ea"/>
        <a:cs typeface="+mn-cs"/>
      </a:defRPr>
    </a:lvl1pPr>
    <a:lvl2pPr marL="475899" algn="l" defTabSz="951799" rtl="0" eaLnBrk="1" latinLnBrk="0" hangingPunct="1">
      <a:defRPr sz="1874" kern="1200">
        <a:solidFill>
          <a:schemeClr val="tx1"/>
        </a:solidFill>
        <a:latin typeface="+mn-lt"/>
        <a:ea typeface="+mn-ea"/>
        <a:cs typeface="+mn-cs"/>
      </a:defRPr>
    </a:lvl2pPr>
    <a:lvl3pPr marL="951799" algn="l" defTabSz="951799" rtl="0" eaLnBrk="1" latinLnBrk="0" hangingPunct="1">
      <a:defRPr sz="1874" kern="1200">
        <a:solidFill>
          <a:schemeClr val="tx1"/>
        </a:solidFill>
        <a:latin typeface="+mn-lt"/>
        <a:ea typeface="+mn-ea"/>
        <a:cs typeface="+mn-cs"/>
      </a:defRPr>
    </a:lvl3pPr>
    <a:lvl4pPr marL="1427698" algn="l" defTabSz="951799" rtl="0" eaLnBrk="1" latinLnBrk="0" hangingPunct="1">
      <a:defRPr sz="1874" kern="1200">
        <a:solidFill>
          <a:schemeClr val="tx1"/>
        </a:solidFill>
        <a:latin typeface="+mn-lt"/>
        <a:ea typeface="+mn-ea"/>
        <a:cs typeface="+mn-cs"/>
      </a:defRPr>
    </a:lvl4pPr>
    <a:lvl5pPr marL="1903598" algn="l" defTabSz="951799" rtl="0" eaLnBrk="1" latinLnBrk="0" hangingPunct="1">
      <a:defRPr sz="1874" kern="1200">
        <a:solidFill>
          <a:schemeClr val="tx1"/>
        </a:solidFill>
        <a:latin typeface="+mn-lt"/>
        <a:ea typeface="+mn-ea"/>
        <a:cs typeface="+mn-cs"/>
      </a:defRPr>
    </a:lvl5pPr>
    <a:lvl6pPr marL="2379497" algn="l" defTabSz="951799" rtl="0" eaLnBrk="1" latinLnBrk="0" hangingPunct="1">
      <a:defRPr sz="1874" kern="1200">
        <a:solidFill>
          <a:schemeClr val="tx1"/>
        </a:solidFill>
        <a:latin typeface="+mn-lt"/>
        <a:ea typeface="+mn-ea"/>
        <a:cs typeface="+mn-cs"/>
      </a:defRPr>
    </a:lvl6pPr>
    <a:lvl7pPr marL="2855397" algn="l" defTabSz="951799" rtl="0" eaLnBrk="1" latinLnBrk="0" hangingPunct="1">
      <a:defRPr sz="1874" kern="1200">
        <a:solidFill>
          <a:schemeClr val="tx1"/>
        </a:solidFill>
        <a:latin typeface="+mn-lt"/>
        <a:ea typeface="+mn-ea"/>
        <a:cs typeface="+mn-cs"/>
      </a:defRPr>
    </a:lvl7pPr>
    <a:lvl8pPr marL="3331296" algn="l" defTabSz="951799" rtl="0" eaLnBrk="1" latinLnBrk="0" hangingPunct="1">
      <a:defRPr sz="1874" kern="1200">
        <a:solidFill>
          <a:schemeClr val="tx1"/>
        </a:solidFill>
        <a:latin typeface="+mn-lt"/>
        <a:ea typeface="+mn-ea"/>
        <a:cs typeface="+mn-cs"/>
      </a:defRPr>
    </a:lvl8pPr>
    <a:lvl9pPr marL="3807196" algn="l" defTabSz="951799" rtl="0" eaLnBrk="1" latinLnBrk="0" hangingPunct="1">
      <a:defRPr sz="187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1" d="100"/>
          <a:sy n="41" d="100"/>
        </p:scale>
        <p:origin x="248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48053"/>
            <a:ext cx="5486400" cy="4356817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6572886"/>
            <a:ext cx="5486400" cy="3021382"/>
          </a:xfrm>
        </p:spPr>
        <p:txBody>
          <a:bodyPr/>
          <a:lstStyle>
            <a:lvl1pPr marL="0" indent="0" algn="ctr">
              <a:buNone/>
              <a:defRPr sz="1440"/>
            </a:lvl1pPr>
            <a:lvl2pPr marL="274320" indent="0" algn="ctr">
              <a:buNone/>
              <a:defRPr sz="1200"/>
            </a:lvl2pPr>
            <a:lvl3pPr marL="548640" indent="0" algn="ctr">
              <a:buNone/>
              <a:defRPr sz="1080"/>
            </a:lvl3pPr>
            <a:lvl4pPr marL="822960" indent="0" algn="ctr">
              <a:buNone/>
              <a:defRPr sz="960"/>
            </a:lvl4pPr>
            <a:lvl5pPr marL="1097280" indent="0" algn="ctr">
              <a:buNone/>
              <a:defRPr sz="960"/>
            </a:lvl5pPr>
            <a:lvl6pPr marL="1371600" indent="0" algn="ctr">
              <a:buNone/>
              <a:defRPr sz="960"/>
            </a:lvl6pPr>
            <a:lvl7pPr marL="1645920" indent="0" algn="ctr">
              <a:buNone/>
              <a:defRPr sz="960"/>
            </a:lvl7pPr>
            <a:lvl8pPr marL="1920240" indent="0" algn="ctr">
              <a:buNone/>
              <a:defRPr sz="960"/>
            </a:lvl8pPr>
            <a:lvl9pPr marL="2194560" indent="0" algn="ctr">
              <a:buNone/>
              <a:defRPr sz="96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23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9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3119877"/>
            <a:ext cx="6309360" cy="520558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8374709"/>
            <a:ext cx="6309360" cy="2737494"/>
          </a:xfrm>
        </p:spPr>
        <p:txBody>
          <a:bodyPr/>
          <a:lstStyle>
            <a:lvl1pPr marL="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1pPr>
            <a:lvl2pPr marL="2743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54864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82296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4pPr>
            <a:lvl5pPr marL="109728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5pPr>
            <a:lvl6pPr marL="137160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6pPr>
            <a:lvl7pPr marL="164592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7pPr>
            <a:lvl8pPr marL="192024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8pPr>
            <a:lvl9pPr marL="219456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70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3331343"/>
            <a:ext cx="3108960" cy="79401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3331343"/>
            <a:ext cx="3108960" cy="79401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8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66269"/>
            <a:ext cx="6309360" cy="24188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3" y="3067733"/>
            <a:ext cx="3094672" cy="1503449"/>
          </a:xfrm>
        </p:spPr>
        <p:txBody>
          <a:bodyPr anchor="b"/>
          <a:lstStyle>
            <a:lvl1pPr marL="0" indent="0">
              <a:buNone/>
              <a:defRPr sz="1440" b="1"/>
            </a:lvl1pPr>
            <a:lvl2pPr marL="274320" indent="0">
              <a:buNone/>
              <a:defRPr sz="1200" b="1"/>
            </a:lvl2pPr>
            <a:lvl3pPr marL="548640" indent="0">
              <a:buNone/>
              <a:defRPr sz="1080" b="1"/>
            </a:lvl3pPr>
            <a:lvl4pPr marL="822960" indent="0">
              <a:buNone/>
              <a:defRPr sz="960" b="1"/>
            </a:lvl4pPr>
            <a:lvl5pPr marL="1097280" indent="0">
              <a:buNone/>
              <a:defRPr sz="960" b="1"/>
            </a:lvl5pPr>
            <a:lvl6pPr marL="1371600" indent="0">
              <a:buNone/>
              <a:defRPr sz="960" b="1"/>
            </a:lvl6pPr>
            <a:lvl7pPr marL="1645920" indent="0">
              <a:buNone/>
              <a:defRPr sz="960" b="1"/>
            </a:lvl7pPr>
            <a:lvl8pPr marL="1920240" indent="0">
              <a:buNone/>
              <a:defRPr sz="960" b="1"/>
            </a:lvl8pPr>
            <a:lvl9pPr marL="2194560" indent="0">
              <a:buNone/>
              <a:defRPr sz="9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3" y="4571182"/>
            <a:ext cx="3094672" cy="6723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3067733"/>
            <a:ext cx="3109913" cy="1503449"/>
          </a:xfrm>
        </p:spPr>
        <p:txBody>
          <a:bodyPr anchor="b"/>
          <a:lstStyle>
            <a:lvl1pPr marL="0" indent="0">
              <a:buNone/>
              <a:defRPr sz="1440" b="1"/>
            </a:lvl1pPr>
            <a:lvl2pPr marL="274320" indent="0">
              <a:buNone/>
              <a:defRPr sz="1200" b="1"/>
            </a:lvl2pPr>
            <a:lvl3pPr marL="548640" indent="0">
              <a:buNone/>
              <a:defRPr sz="1080" b="1"/>
            </a:lvl3pPr>
            <a:lvl4pPr marL="822960" indent="0">
              <a:buNone/>
              <a:defRPr sz="960" b="1"/>
            </a:lvl4pPr>
            <a:lvl5pPr marL="1097280" indent="0">
              <a:buNone/>
              <a:defRPr sz="960" b="1"/>
            </a:lvl5pPr>
            <a:lvl6pPr marL="1371600" indent="0">
              <a:buNone/>
              <a:defRPr sz="960" b="1"/>
            </a:lvl6pPr>
            <a:lvl7pPr marL="1645920" indent="0">
              <a:buNone/>
              <a:defRPr sz="960" b="1"/>
            </a:lvl7pPr>
            <a:lvl8pPr marL="1920240" indent="0">
              <a:buNone/>
              <a:defRPr sz="960" b="1"/>
            </a:lvl8pPr>
            <a:lvl9pPr marL="2194560" indent="0">
              <a:buNone/>
              <a:defRPr sz="9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4571182"/>
            <a:ext cx="3109913" cy="6723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5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05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372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834284"/>
            <a:ext cx="2359342" cy="2919995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801823"/>
            <a:ext cx="3703320" cy="8893238"/>
          </a:xfrm>
        </p:spPr>
        <p:txBody>
          <a:bodyPr/>
          <a:lstStyle>
            <a:lvl1pPr>
              <a:defRPr sz="1920"/>
            </a:lvl1pPr>
            <a:lvl2pPr>
              <a:defRPr sz="1680"/>
            </a:lvl2pPr>
            <a:lvl3pPr>
              <a:defRPr sz="144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754279"/>
            <a:ext cx="2359342" cy="6955266"/>
          </a:xfrm>
        </p:spPr>
        <p:txBody>
          <a:bodyPr/>
          <a:lstStyle>
            <a:lvl1pPr marL="0" indent="0">
              <a:buNone/>
              <a:defRPr sz="960"/>
            </a:lvl1pPr>
            <a:lvl2pPr marL="274320" indent="0">
              <a:buNone/>
              <a:defRPr sz="840"/>
            </a:lvl2pPr>
            <a:lvl3pPr marL="548640" indent="0">
              <a:buNone/>
              <a:defRPr sz="720"/>
            </a:lvl3pPr>
            <a:lvl4pPr marL="822960" indent="0">
              <a:buNone/>
              <a:defRPr sz="600"/>
            </a:lvl4pPr>
            <a:lvl5pPr marL="1097280" indent="0">
              <a:buNone/>
              <a:defRPr sz="600"/>
            </a:lvl5pPr>
            <a:lvl6pPr marL="1371600" indent="0">
              <a:buNone/>
              <a:defRPr sz="600"/>
            </a:lvl6pPr>
            <a:lvl7pPr marL="1645920" indent="0">
              <a:buNone/>
              <a:defRPr sz="600"/>
            </a:lvl7pPr>
            <a:lvl8pPr marL="1920240" indent="0">
              <a:buNone/>
              <a:defRPr sz="600"/>
            </a:lvl8pPr>
            <a:lvl9pPr marL="2194560" indent="0">
              <a:buNone/>
              <a:defRPr sz="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99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834284"/>
            <a:ext cx="2359342" cy="2919995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9913" y="1801823"/>
            <a:ext cx="3703320" cy="8893238"/>
          </a:xfrm>
        </p:spPr>
        <p:txBody>
          <a:bodyPr/>
          <a:lstStyle>
            <a:lvl1pPr marL="0" indent="0">
              <a:buNone/>
              <a:defRPr sz="1920"/>
            </a:lvl1pPr>
            <a:lvl2pPr marL="274320" indent="0">
              <a:buNone/>
              <a:defRPr sz="1680"/>
            </a:lvl2pPr>
            <a:lvl3pPr marL="548640" indent="0">
              <a:buNone/>
              <a:defRPr sz="1440"/>
            </a:lvl3pPr>
            <a:lvl4pPr marL="822960" indent="0">
              <a:buNone/>
              <a:defRPr sz="1200"/>
            </a:lvl4pPr>
            <a:lvl5pPr marL="1097280" indent="0">
              <a:buNone/>
              <a:defRPr sz="1200"/>
            </a:lvl5pPr>
            <a:lvl6pPr marL="1371600" indent="0">
              <a:buNone/>
              <a:defRPr sz="1200"/>
            </a:lvl6pPr>
            <a:lvl7pPr marL="1645920" indent="0">
              <a:buNone/>
              <a:defRPr sz="1200"/>
            </a:lvl7pPr>
            <a:lvl8pPr marL="1920240" indent="0">
              <a:buNone/>
              <a:defRPr sz="1200"/>
            </a:lvl8pPr>
            <a:lvl9pPr marL="2194560" indent="0">
              <a:buNone/>
              <a:defRPr sz="1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754279"/>
            <a:ext cx="2359342" cy="6955266"/>
          </a:xfrm>
        </p:spPr>
        <p:txBody>
          <a:bodyPr/>
          <a:lstStyle>
            <a:lvl1pPr marL="0" indent="0">
              <a:buNone/>
              <a:defRPr sz="960"/>
            </a:lvl1pPr>
            <a:lvl2pPr marL="274320" indent="0">
              <a:buNone/>
              <a:defRPr sz="840"/>
            </a:lvl2pPr>
            <a:lvl3pPr marL="548640" indent="0">
              <a:buNone/>
              <a:defRPr sz="720"/>
            </a:lvl3pPr>
            <a:lvl4pPr marL="822960" indent="0">
              <a:buNone/>
              <a:defRPr sz="600"/>
            </a:lvl4pPr>
            <a:lvl5pPr marL="1097280" indent="0">
              <a:buNone/>
              <a:defRPr sz="600"/>
            </a:lvl5pPr>
            <a:lvl6pPr marL="1371600" indent="0">
              <a:buNone/>
              <a:defRPr sz="600"/>
            </a:lvl6pPr>
            <a:lvl7pPr marL="1645920" indent="0">
              <a:buNone/>
              <a:defRPr sz="600"/>
            </a:lvl7pPr>
            <a:lvl8pPr marL="1920240" indent="0">
              <a:buNone/>
              <a:defRPr sz="600"/>
            </a:lvl8pPr>
            <a:lvl9pPr marL="2194560" indent="0">
              <a:buNone/>
              <a:defRPr sz="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86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6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666269"/>
            <a:ext cx="1577340" cy="1060525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666269"/>
            <a:ext cx="4640580" cy="1060525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2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666269"/>
            <a:ext cx="6309360" cy="24188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3331343"/>
            <a:ext cx="6309360" cy="7940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11598869"/>
            <a:ext cx="1645920" cy="6662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885EE-264B-4C07-94B9-B3331A65973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11598869"/>
            <a:ext cx="2468880" cy="6662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11598869"/>
            <a:ext cx="1645920" cy="6662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EBF09-342B-4741-9020-AB11D298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txStyles>
    <p:titleStyle>
      <a:lvl1pPr algn="l" defTabSz="548640" rtl="0" eaLnBrk="1" latinLnBrk="0" hangingPunct="1">
        <a:lnSpc>
          <a:spcPct val="90000"/>
        </a:lnSpc>
        <a:spcBef>
          <a:spcPct val="0"/>
        </a:spcBef>
        <a:buNone/>
        <a:defRPr sz="2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54864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8pPr>
      <a:lvl9pPr marL="219456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`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228">
            <a:extLst>
              <a:ext uri="{FF2B5EF4-FFF2-40B4-BE49-F238E27FC236}">
                <a16:creationId xmlns:a16="http://schemas.microsoft.com/office/drawing/2014/main" id="{39779CDB-3400-4AE0-80AC-E451E97682E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32355" y="-1"/>
            <a:ext cx="7182846" cy="2798212"/>
          </a:xfrm>
          <a:prstGeom prst="rect">
            <a:avLst/>
          </a:prstGeom>
          <a:solidFill>
            <a:schemeClr val="accent6">
              <a:lumMod val="75000"/>
            </a:schemeClr>
          </a:solidFill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rtl="0" eaLnBrk="0" fontAlgn="t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2000" b="0" i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66725" indent="-233363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accent2"/>
              </a:buClr>
              <a:buFont typeface="Arial" panose="020B0604020202020204" pitchFamily="34" charset="0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8975" indent="-220663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accent2"/>
              </a:buClr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9163" indent="-228600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accent2"/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9350" indent="-228600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accent2"/>
              </a:buClr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i="0" dirty="0" smtClean="0">
                <a:solidFill>
                  <a:srgbClr val="FFFF00"/>
                </a:solidFill>
                <a:latin typeface="Arial Black" pitchFamily="34" charset="0"/>
              </a:rPr>
              <a:t>   LAPORAN </a:t>
            </a:r>
            <a:endParaRPr lang="en-US" sz="2800" b="1" i="0" dirty="0">
              <a:solidFill>
                <a:srgbClr val="FFFF00"/>
              </a:solidFill>
              <a:latin typeface="Arial Black" pitchFamily="34" charset="0"/>
            </a:endParaRPr>
          </a:p>
          <a:p>
            <a:pPr algn="ctr"/>
            <a:r>
              <a:rPr lang="en-US" sz="2800" b="1" i="0" dirty="0" smtClean="0">
                <a:solidFill>
                  <a:srgbClr val="FFFF00"/>
                </a:solidFill>
                <a:latin typeface="Arial Black" pitchFamily="34" charset="0"/>
              </a:rPr>
              <a:t>   SURVEI </a:t>
            </a:r>
            <a:r>
              <a:rPr lang="en-US" sz="2800" b="1" i="0" dirty="0">
                <a:solidFill>
                  <a:srgbClr val="FFFF00"/>
                </a:solidFill>
                <a:latin typeface="Arial Black" pitchFamily="34" charset="0"/>
              </a:rPr>
              <a:t>KEPUASAN </a:t>
            </a:r>
            <a:r>
              <a:rPr lang="en-US" sz="2800" b="1" i="0" dirty="0" smtClean="0">
                <a:solidFill>
                  <a:srgbClr val="FFFF00"/>
                </a:solidFill>
                <a:latin typeface="Arial Black" pitchFamily="34" charset="0"/>
              </a:rPr>
              <a:t>  MASYARAKAT</a:t>
            </a:r>
            <a:endParaRPr lang="en-US" sz="2800" b="1" i="0" dirty="0">
              <a:solidFill>
                <a:srgbClr val="FFFF00"/>
              </a:solidFill>
              <a:latin typeface="Arial Black" pitchFamily="34" charset="0"/>
            </a:endParaRPr>
          </a:p>
          <a:p>
            <a:pPr algn="ctr"/>
            <a:r>
              <a:rPr lang="en-US" sz="2800" b="1" i="0" dirty="0" smtClean="0">
                <a:solidFill>
                  <a:srgbClr val="FFFF00"/>
                </a:solidFill>
                <a:latin typeface="Arial Black" pitchFamily="34" charset="0"/>
              </a:rPr>
              <a:t>   ( </a:t>
            </a:r>
            <a:r>
              <a:rPr lang="en-US" sz="2800" b="1" i="0" dirty="0">
                <a:solidFill>
                  <a:srgbClr val="FFFF00"/>
                </a:solidFill>
                <a:latin typeface="Arial Black" pitchFamily="34" charset="0"/>
              </a:rPr>
              <a:t>SKM </a:t>
            </a:r>
            <a:r>
              <a:rPr lang="en-US" sz="2800" b="1" i="0" dirty="0" smtClean="0">
                <a:solidFill>
                  <a:srgbClr val="FFFF00"/>
                </a:solidFill>
                <a:latin typeface="Arial Black" pitchFamily="34" charset="0"/>
              </a:rPr>
              <a:t>) </a:t>
            </a:r>
            <a:endParaRPr lang="en-US" sz="2800" b="1" i="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7" name="Rectangle 228">
            <a:extLst>
              <a:ext uri="{FF2B5EF4-FFF2-40B4-BE49-F238E27FC236}">
                <a16:creationId xmlns:a16="http://schemas.microsoft.com/office/drawing/2014/main" id="{39779CDB-3400-4AE0-80AC-E451E97682E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29986" y="11238845"/>
            <a:ext cx="6387584" cy="1136760"/>
          </a:xfrm>
          <a:prstGeom prst="rect">
            <a:avLst/>
          </a:prstGeom>
          <a:solidFill>
            <a:srgbClr val="7030A0"/>
          </a:solidFill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rtl="0" eaLnBrk="0" fontAlgn="t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2000" b="0" i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66725" indent="-233363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accent2"/>
              </a:buClr>
              <a:buFont typeface="Arial" panose="020B0604020202020204" pitchFamily="34" charset="0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8975" indent="-220663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accent2"/>
              </a:buClr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9163" indent="-228600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accent2"/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9350" indent="-228600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accent2"/>
              </a:buClr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b="1" i="0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algn="ctr"/>
            <a:r>
              <a:rPr lang="en-US" sz="2800" b="1" i="0" dirty="0" smtClean="0">
                <a:solidFill>
                  <a:srgbClr val="FFFF00"/>
                </a:solidFill>
                <a:latin typeface="Arial Black" pitchFamily="34" charset="0"/>
              </a:rPr>
              <a:t>Semester 2</a:t>
            </a:r>
          </a:p>
          <a:p>
            <a:pPr algn="ctr"/>
            <a:r>
              <a:rPr lang="en-US" sz="2800" b="1" i="0" dirty="0" err="1" smtClean="0">
                <a:solidFill>
                  <a:srgbClr val="FFFF00"/>
                </a:solidFill>
                <a:latin typeface="Arial Black" pitchFamily="34" charset="0"/>
              </a:rPr>
              <a:t>Tahun</a:t>
            </a:r>
            <a:r>
              <a:rPr lang="en-US" sz="2800" b="1" i="0" dirty="0" smtClean="0">
                <a:solidFill>
                  <a:srgbClr val="FFFF00"/>
                </a:solidFill>
                <a:latin typeface="Arial Black" pitchFamily="34" charset="0"/>
              </a:rPr>
              <a:t> 2023</a:t>
            </a:r>
            <a:endParaRPr lang="en-US" sz="2800" b="1" i="0" dirty="0">
              <a:solidFill>
                <a:srgbClr val="FFFF00"/>
              </a:solidFill>
              <a:latin typeface="Arial Black" pitchFamily="34" charset="0"/>
            </a:endParaRPr>
          </a:p>
          <a:p>
            <a:pPr algn="ctr"/>
            <a:endParaRPr lang="en-US" sz="2800" b="1" i="0" dirty="0" smtClean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55862" y="2180876"/>
            <a:ext cx="66220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KECAMATAN TAMBAKROMO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207" y="8909831"/>
            <a:ext cx="2443616" cy="22941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6" t="12448"/>
          <a:stretch/>
        </p:blipFill>
        <p:spPr>
          <a:xfrm>
            <a:off x="5106823" y="8921245"/>
            <a:ext cx="2106270" cy="22827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7" r="19231"/>
          <a:stretch/>
        </p:blipFill>
        <p:spPr>
          <a:xfrm>
            <a:off x="132354" y="8909829"/>
            <a:ext cx="2587400" cy="22739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3" y="11238845"/>
            <a:ext cx="2212261" cy="11367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498" y="11203969"/>
            <a:ext cx="2060595" cy="12065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l="28016" t="18952" r="17565" b="13420"/>
          <a:stretch/>
        </p:blipFill>
        <p:spPr>
          <a:xfrm>
            <a:off x="132354" y="2813850"/>
            <a:ext cx="7080739" cy="600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4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</TotalTime>
  <Words>18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Office Theme</vt:lpstr>
      <vt:lpstr>`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KEC.TAMBAKROMO</dc:creator>
  <cp:lastModifiedBy>KEC.TAMBAKROMO</cp:lastModifiedBy>
  <cp:revision>17</cp:revision>
  <cp:lastPrinted>2024-01-09T03:19:01Z</cp:lastPrinted>
  <dcterms:created xsi:type="dcterms:W3CDTF">2023-12-28T03:14:14Z</dcterms:created>
  <dcterms:modified xsi:type="dcterms:W3CDTF">2024-05-31T03:07:27Z</dcterms:modified>
</cp:coreProperties>
</file>